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9" r:id="rId4"/>
    <p:sldId id="301" r:id="rId5"/>
    <p:sldId id="310" r:id="rId6"/>
    <p:sldId id="316" r:id="rId7"/>
    <p:sldId id="320" r:id="rId8"/>
    <p:sldId id="322" r:id="rId9"/>
    <p:sldId id="375" r:id="rId10"/>
    <p:sldId id="377" r:id="rId11"/>
    <p:sldId id="378" r:id="rId12"/>
    <p:sldId id="379" r:id="rId13"/>
    <p:sldId id="380" r:id="rId14"/>
    <p:sldId id="383" r:id="rId15"/>
    <p:sldId id="397" r:id="rId16"/>
    <p:sldId id="398" r:id="rId17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74A0-5590-CCE5-4445-71CF61465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09B93-4962-D0EB-24AC-05454CDDB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85915-5920-525F-34C3-E5126695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71A1C-E8D0-FCF2-5599-7205EACF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65837-E032-8231-17FA-F42E2BFD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83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0EE1-D727-AF70-0D1D-527E4BC1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CF636-B748-D20E-F712-C618EC67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2428-8DC2-1128-1E6C-D189DD9F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E358-D22E-9904-F6A1-F1002166A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131C2-DD31-793C-1438-8441100F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18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D33DD4-9B9D-68E5-6F2D-AC5AFA68C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87302-18C1-B738-9DB7-51825CCE3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87C3A-7C28-C1C4-BB23-C5181B32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99003-5763-B4E7-7AC8-697950A1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B573A-8DED-5E5A-6C87-53923592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20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807F-8A15-B0AB-E7EF-5448DBC8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B5EC-9066-E7D1-8449-DE8C1AE61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17C86-E767-CACF-11A7-5E9CDC95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C8693-1E6D-5448-BBB9-0FCC5B022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21A72-D086-0254-8B69-EDE79FC8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89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1E0E-F179-85DA-E44A-BC045B4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DFCC0-BBA5-E04F-0E1F-2EF8EBAE5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E67A7-967D-FA50-231C-AB4D48F3F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751B3-AA12-E723-1D32-79A2CFEB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4AF80-DE75-0F07-D621-77F5F8B4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97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987C-EDF4-21F6-F3BC-437A89D7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A2FC0-A749-355F-829F-C92B81FE3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2F4FC-B833-44CE-ABD6-06431C4C0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86CEA-806D-91A7-7EE6-7A42687E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E6272-2FB5-8C7C-F78C-6084A399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6B02A-9D98-3359-3B96-45DC960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14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4381-408C-D725-7CFD-2AF96AF2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1338C-A1FF-858A-8716-3D1AAD841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DF4B7-6777-B4B1-3EAA-4EEAD8B99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FDB9E-30FC-EF54-04ED-6DCDF5077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BF95B6-7C09-272B-C4F9-40B0D771C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24FFC3-88C4-C211-E0CD-E0291A90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1582B-2BF2-D34D-711C-1CB48F5A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852EF-71B4-43D9-2049-4B4D6275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42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B42A-5D8F-3E86-2626-3C71C264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AE950-E1B6-E589-6125-68CDDED0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1FBD3-B64F-B8A8-5709-AC6CA5C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8DA19-7017-398E-C3E1-70A5EBB9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75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9BA3F-2F39-B6FF-BBB4-A0272762D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EADAB-2C91-E207-4255-B384048FC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7243A-247D-F9D5-D8D4-908DD03D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98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C5E6-9F1F-50D9-DEAD-7AB81657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3676-997C-3223-EE04-31635A271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9EC10-611E-160C-A7F0-47EC6B828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A4F57-D500-FB02-85AB-9EBA94C9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083D6-7243-5A61-9372-A90AB2768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2600C-54F9-B69E-FB83-DC4B55E57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60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0E85E-AD03-657F-96CA-63A5ADE0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6B501-2CAB-C964-DB55-E17E653DD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13494-7C51-46E7-1108-9F0A4E0AA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B7DB4-F92E-0FF8-3FAC-38506FFC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F6CFB-79ED-C06B-1DA3-85647A23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BAA38-0F1F-4EB6-F1BC-882445E5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80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BAE1A0-958E-0E9E-0731-F0C69F9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2BC87-A123-C016-BECA-703020C60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F3B9-A7AD-2B65-1552-0DF884468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98FD-69E5-485E-BCA2-138AD4DD9DF7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EC3C0-A6F0-88DD-97A7-BFE30E1F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99920-459B-F02F-01A3-9A2D49635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F0202-33AE-408B-A0D5-327FC3B58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775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BD72-76EC-C2DA-0E57-5BEFEDDFB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22235-C22D-17AE-3CF4-5D677B6EE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1287839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88)">
            <a:extLst>
              <a:ext uri="{FF2B5EF4-FFF2-40B4-BE49-F238E27FC236}">
                <a16:creationId xmlns:a16="http://schemas.microsoft.com/office/drawing/2014/main" id="{F33FD804-5917-795B-EE36-4C41254DF5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81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89)">
            <a:extLst>
              <a:ext uri="{FF2B5EF4-FFF2-40B4-BE49-F238E27FC236}">
                <a16:creationId xmlns:a16="http://schemas.microsoft.com/office/drawing/2014/main" id="{16A24B7B-E1B1-5F56-5BC0-1050F26B80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5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90)">
            <a:extLst>
              <a:ext uri="{FF2B5EF4-FFF2-40B4-BE49-F238E27FC236}">
                <a16:creationId xmlns:a16="http://schemas.microsoft.com/office/drawing/2014/main" id="{572B1391-1356-5588-7E3D-8B117D6758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91)">
            <a:extLst>
              <a:ext uri="{FF2B5EF4-FFF2-40B4-BE49-F238E27FC236}">
                <a16:creationId xmlns:a16="http://schemas.microsoft.com/office/drawing/2014/main" id="{B33276C8-2AAD-A794-D632-90BA1E261F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8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94)">
            <a:extLst>
              <a:ext uri="{FF2B5EF4-FFF2-40B4-BE49-F238E27FC236}">
                <a16:creationId xmlns:a16="http://schemas.microsoft.com/office/drawing/2014/main" id="{852AFD91-ED10-0FD0-1D20-633B68E072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9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108)">
            <a:extLst>
              <a:ext uri="{FF2B5EF4-FFF2-40B4-BE49-F238E27FC236}">
                <a16:creationId xmlns:a16="http://schemas.microsoft.com/office/drawing/2014/main" id="{825B9AD0-692D-192E-284D-CF7566BC9D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2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109)">
            <a:extLst>
              <a:ext uri="{FF2B5EF4-FFF2-40B4-BE49-F238E27FC236}">
                <a16:creationId xmlns:a16="http://schemas.microsoft.com/office/drawing/2014/main" id="{DA9F979A-DBDA-11B5-FE59-2124C2A66F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0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972)">
            <a:extLst>
              <a:ext uri="{FF2B5EF4-FFF2-40B4-BE49-F238E27FC236}">
                <a16:creationId xmlns:a16="http://schemas.microsoft.com/office/drawing/2014/main" id="{7DEBA0D8-CEEE-0C6E-02CE-CE9AA481EA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00)">
            <a:extLst>
              <a:ext uri="{FF2B5EF4-FFF2-40B4-BE49-F238E27FC236}">
                <a16:creationId xmlns:a16="http://schemas.microsoft.com/office/drawing/2014/main" id="{58BEA502-40B4-E803-C8ED-08D69778F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6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12)">
            <a:extLst>
              <a:ext uri="{FF2B5EF4-FFF2-40B4-BE49-F238E27FC236}">
                <a16:creationId xmlns:a16="http://schemas.microsoft.com/office/drawing/2014/main" id="{3143CF6A-B444-A7D4-F441-8866E17A4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1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21)">
            <a:extLst>
              <a:ext uri="{FF2B5EF4-FFF2-40B4-BE49-F238E27FC236}">
                <a16:creationId xmlns:a16="http://schemas.microsoft.com/office/drawing/2014/main" id="{14CC224B-1A2E-5684-CF69-7F9FDD9ACE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27)">
            <a:extLst>
              <a:ext uri="{FF2B5EF4-FFF2-40B4-BE49-F238E27FC236}">
                <a16:creationId xmlns:a16="http://schemas.microsoft.com/office/drawing/2014/main" id="{E4E6A677-10F8-9EE2-9E48-07A69AACF0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31)">
            <a:extLst>
              <a:ext uri="{FF2B5EF4-FFF2-40B4-BE49-F238E27FC236}">
                <a16:creationId xmlns:a16="http://schemas.microsoft.com/office/drawing/2014/main" id="{03147B00-AFDB-753E-AB53-EB6FF52FAC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9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33)">
            <a:extLst>
              <a:ext uri="{FF2B5EF4-FFF2-40B4-BE49-F238E27FC236}">
                <a16:creationId xmlns:a16="http://schemas.microsoft.com/office/drawing/2014/main" id="{DBBD3F5E-D185-4314-79EC-1609DE15E9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086)">
            <a:extLst>
              <a:ext uri="{FF2B5EF4-FFF2-40B4-BE49-F238E27FC236}">
                <a16:creationId xmlns:a16="http://schemas.microsoft.com/office/drawing/2014/main" id="{58DE0E25-DE1C-B4B9-23C7-8EE9D93465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2022-09-18T12:55:37Z</dcterms:created>
  <dcterms:modified xsi:type="dcterms:W3CDTF">2022-09-18T15:05:48Z</dcterms:modified>
</cp:coreProperties>
</file>